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60" r:id="rId2"/>
    <p:sldId id="262" r:id="rId3"/>
    <p:sldId id="261" r:id="rId4"/>
    <p:sldId id="271" r:id="rId5"/>
    <p:sldId id="273" r:id="rId6"/>
    <p:sldId id="276" r:id="rId7"/>
    <p:sldId id="274" r:id="rId8"/>
    <p:sldId id="275" r:id="rId9"/>
    <p:sldId id="257" r:id="rId10"/>
    <p:sldId id="278" r:id="rId11"/>
    <p:sldId id="279" r:id="rId12"/>
    <p:sldId id="280" r:id="rId13"/>
    <p:sldId id="277" r:id="rId14"/>
    <p:sldId id="281" r:id="rId15"/>
    <p:sldId id="282" r:id="rId16"/>
    <p:sldId id="258" r:id="rId17"/>
    <p:sldId id="265" r:id="rId18"/>
    <p:sldId id="283" r:id="rId19"/>
    <p:sldId id="272" r:id="rId2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131219-3210-4D34-9E37-30FFEAF68F94}" type="datetimeFigureOut">
              <a:rPr lang="zh-CN" altLang="en-US" smtClean="0"/>
              <a:t>2024/4/26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BF7E77-F8FD-414D-9595-0E596E39957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76549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BF7E77-F8FD-414D-9595-0E596E399577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25153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137C92-4D3E-FA8D-2B3A-39915AB0D3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3AC2657-CB1C-0C2F-FFE1-8C022637AD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97F74D5-3696-EA20-22E0-C2FA050A8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467F5-B0B8-4E49-9544-696D0927E00A}" type="datetimeFigureOut">
              <a:rPr lang="zh-CN" altLang="en-US" smtClean="0"/>
              <a:t>2024/4/26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2495487-5E53-4C5B-4C5A-2A934A1C08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E42137C-2A53-C703-00E8-61411C5942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01C60-03E3-4A87-8209-208993D0B0E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77034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40096D-D5DE-FBE8-2569-AD623CEF0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9C436CA-361E-EA92-4C86-B27BB4D0D7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82821FB-979D-C03E-B8A6-3AF702EDB8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467F5-B0B8-4E49-9544-696D0927E00A}" type="datetimeFigureOut">
              <a:rPr lang="zh-CN" altLang="en-US" smtClean="0"/>
              <a:t>2024/4/26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A0E9CB9-72AD-C17C-1851-25C2A17AA7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CE708D6-B49D-75F7-C46A-31AD16C13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01C60-03E3-4A87-8209-208993D0B0E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15593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AF925A20-3846-B146-515C-7F99D477547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9DF7C74-19DB-4E2D-4B7A-408EEBD2F6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1E3580B-EE8D-E3BA-C471-097DF812A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467F5-B0B8-4E49-9544-696D0927E00A}" type="datetimeFigureOut">
              <a:rPr lang="zh-CN" altLang="en-US" smtClean="0"/>
              <a:t>2024/4/26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8225C98-D41A-8677-8C84-079589855C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D74DF17-6D0F-08AC-807B-B10EDDF467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01C60-03E3-4A87-8209-208993D0B0E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24629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920F569-46AE-5D0A-1608-7D553AB03B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20164FF-C318-4093-CEAA-8129523ED2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3C6D5D0-21D1-F446-6E8E-2814C1C791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467F5-B0B8-4E49-9544-696D0927E00A}" type="datetimeFigureOut">
              <a:rPr lang="zh-CN" altLang="en-US" smtClean="0"/>
              <a:t>2024/4/26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D03CA7B-CCD0-7B93-EE02-3CDE4CA9F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D9BA244-FFEC-2B63-07FF-0659554821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01C60-03E3-4A87-8209-208993D0B0E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18524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E58903-494B-5D94-4696-B42A6AB1E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924F805-D74E-F6D1-E59E-9C214910D5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B2EF3A4-D5A0-8517-128D-4B4B13CDA3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467F5-B0B8-4E49-9544-696D0927E00A}" type="datetimeFigureOut">
              <a:rPr lang="zh-CN" altLang="en-US" smtClean="0"/>
              <a:t>2024/4/26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F66682B-9495-E4DB-8350-2748635C24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5B9EFD4-1E7C-D917-626B-BC49A50CA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01C60-03E3-4A87-8209-208993D0B0E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23618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5B79411-AB72-6545-9DA5-E3003AC7D2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883E638-4BB1-99E7-BC12-43582B459D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C04507F-D6B8-D12D-A558-F8D8ACFFB4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A53D84F-FD2C-FAAA-7EE5-E8C8AA2D07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467F5-B0B8-4E49-9544-696D0927E00A}" type="datetimeFigureOut">
              <a:rPr lang="zh-CN" altLang="en-US" smtClean="0"/>
              <a:t>2024/4/26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C50453F-FA79-E442-F8D9-BDFFB9F3C4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D0F1A5A-193A-FECB-E989-F861ED29D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01C60-03E3-4A87-8209-208993D0B0E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47978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3318D13-2570-AB3F-06C6-64415E450D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1D9539C-3343-7449-5738-40743F2A4F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5FDF088-9BB3-C133-6273-DC3B817F38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64AD423C-06C4-D039-CB3F-D7384CED9E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1DC71BDE-0267-CA94-4486-9F23FD615B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C1D81556-181B-CD5D-15CB-F7E1663178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467F5-B0B8-4E49-9544-696D0927E00A}" type="datetimeFigureOut">
              <a:rPr lang="zh-CN" altLang="en-US" smtClean="0"/>
              <a:t>2024/4/26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4E7CABF5-3586-227A-87EA-3FB95A86FA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FE21B976-F02C-E722-3021-77267750C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01C60-03E3-4A87-8209-208993D0B0E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75747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1934CE-7F5E-F678-615B-5A23B195F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4D34A0E-EEAB-4014-E48C-022D42BC8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467F5-B0B8-4E49-9544-696D0927E00A}" type="datetimeFigureOut">
              <a:rPr lang="zh-CN" altLang="en-US" smtClean="0"/>
              <a:t>2024/4/26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AD83C4F-2C33-72EB-5C6F-2FE9BF9ED0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1DAE1A8-CADE-895E-01E3-3305D8F07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01C60-03E3-4A87-8209-208993D0B0E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92243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D27C4F53-AFAB-F817-A951-59F59B952E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467F5-B0B8-4E49-9544-696D0927E00A}" type="datetimeFigureOut">
              <a:rPr lang="zh-CN" altLang="en-US" smtClean="0"/>
              <a:t>2024/4/26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0297C6BD-7831-1FC4-4B7E-473808E4EF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CF3F9E2-EB44-1369-4319-E9B055659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01C60-03E3-4A87-8209-208993D0B0E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68527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FB8340-4B60-D963-1187-ACAB567AF4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C4D2798-0B18-1652-8728-37501DE4EE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E355E19-8EE2-C0DB-02CE-EDC8EF6745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5B24906-7D29-9FE9-7168-5764A34B57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467F5-B0B8-4E49-9544-696D0927E00A}" type="datetimeFigureOut">
              <a:rPr lang="zh-CN" altLang="en-US" smtClean="0"/>
              <a:t>2024/4/26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D2B2CD4-0A87-8007-2C41-1632A421F7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93E0AAE-3974-B0F2-EB8B-25FC1ADA0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01C60-03E3-4A87-8209-208993D0B0E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14689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FBB5B82-4A78-94B9-4FC5-493F797547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C8CED55E-2ADA-88B1-CF6B-D2D5925622F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CC30036-9D79-4D56-1D73-74D2C0318D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C4A693A-BC79-E4A4-3BD9-BFC57C4795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467F5-B0B8-4E49-9544-696D0927E00A}" type="datetimeFigureOut">
              <a:rPr lang="zh-CN" altLang="en-US" smtClean="0"/>
              <a:t>2024/4/26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C9E60B2-E462-9E4E-3FAA-9C56556C0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34229D7-C0A0-3173-91B5-432AD53270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01C60-03E3-4A87-8209-208993D0B0E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01850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BC937D68-A368-404D-AC1C-D009DC2B93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714213E-6137-33D9-F3DD-37F61FB571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BA014A3-42FE-B9AB-6330-B070B71AB6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2467F5-B0B8-4E49-9544-696D0927E00A}" type="datetimeFigureOut">
              <a:rPr lang="zh-CN" altLang="en-US" smtClean="0"/>
              <a:t>2024/4/26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60B77AC-10B1-5FDE-EC05-C58677A61C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E2EA397-07F3-BD07-6262-15663E0703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501C60-03E3-4A87-8209-208993D0B0E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0020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>
            <a:extLst>
              <a:ext uri="{FF2B5EF4-FFF2-40B4-BE49-F238E27FC236}">
                <a16:creationId xmlns:a16="http://schemas.microsoft.com/office/drawing/2014/main" id="{087220E1-DB81-099D-5D13-5A4788536D00}"/>
              </a:ext>
            </a:extLst>
          </p:cNvPr>
          <p:cNvSpPr txBox="1"/>
          <p:nvPr/>
        </p:nvSpPr>
        <p:spPr>
          <a:xfrm>
            <a:off x="9335191" y="4318333"/>
            <a:ext cx="21089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——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方泓力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C166086-7E62-BDC3-BE9C-A30877A17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85075"/>
            <a:ext cx="12192000" cy="234392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CF8C592-7BE1-CF09-1414-C9E6905494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9958" y="3573440"/>
            <a:ext cx="8492083" cy="443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1668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3DF5CDB5-04CB-2B9C-32A0-7E5ABCEF046E}"/>
              </a:ext>
            </a:extLst>
          </p:cNvPr>
          <p:cNvSpPr txBox="1"/>
          <p:nvPr/>
        </p:nvSpPr>
        <p:spPr>
          <a:xfrm>
            <a:off x="191285" y="233014"/>
            <a:ext cx="666200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dirty="0"/>
              <a:t>2. Dynamic Trust Worthiness</a:t>
            </a:r>
          </a:p>
          <a:p>
            <a:endParaRPr lang="en-US" altLang="zh-CN" sz="32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6E01BCD-29CC-9FC5-6892-831618BF63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0851" y="914580"/>
            <a:ext cx="6976658" cy="302748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A9F84BE-AEFA-9C6E-A399-2FAE90CACA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8663" y="3942066"/>
            <a:ext cx="7021033" cy="123411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BD9965CD-0025-DFDC-04FA-8EBBB65F08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6617" y="5330826"/>
            <a:ext cx="6745124" cy="972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6293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3DF5CDB5-04CB-2B9C-32A0-7E5ABCEF046E}"/>
              </a:ext>
            </a:extLst>
          </p:cNvPr>
          <p:cNvSpPr txBox="1"/>
          <p:nvPr/>
        </p:nvSpPr>
        <p:spPr>
          <a:xfrm>
            <a:off x="191285" y="233014"/>
            <a:ext cx="666200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dirty="0"/>
              <a:t>2. Dynamic Trust Worthiness</a:t>
            </a:r>
          </a:p>
          <a:p>
            <a:endParaRPr lang="en-US" altLang="zh-CN" sz="32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D7E6D94-FDB9-F77F-1883-B37AD69DC8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8042" y="1015158"/>
            <a:ext cx="6835915" cy="5181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5668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3DF5CDB5-04CB-2B9C-32A0-7E5ABCEF046E}"/>
              </a:ext>
            </a:extLst>
          </p:cNvPr>
          <p:cNvSpPr txBox="1"/>
          <p:nvPr/>
        </p:nvSpPr>
        <p:spPr>
          <a:xfrm>
            <a:off x="191285" y="233014"/>
            <a:ext cx="666200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dirty="0"/>
              <a:t>2. Dynamic Trust Worthiness</a:t>
            </a:r>
          </a:p>
          <a:p>
            <a:endParaRPr lang="en-US" altLang="zh-CN" sz="32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C4E63DC-D64E-83D3-9F0E-D730C5C959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1030" y="1054206"/>
            <a:ext cx="7522590" cy="4985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7077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3DF5CDB5-04CB-2B9C-32A0-7E5ABCEF046E}"/>
              </a:ext>
            </a:extLst>
          </p:cNvPr>
          <p:cNvSpPr txBox="1"/>
          <p:nvPr/>
        </p:nvSpPr>
        <p:spPr>
          <a:xfrm>
            <a:off x="191285" y="233014"/>
            <a:ext cx="666200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dirty="0"/>
              <a:t>3.Construction of DTCH</a:t>
            </a:r>
          </a:p>
          <a:p>
            <a:endParaRPr lang="en-US" altLang="zh-CN" sz="3200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9D00391-E019-4659-163E-94B848E668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7152" y="852745"/>
            <a:ext cx="5356444" cy="5772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881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3DF5CDB5-04CB-2B9C-32A0-7E5ABCEF046E}"/>
              </a:ext>
            </a:extLst>
          </p:cNvPr>
          <p:cNvSpPr txBox="1"/>
          <p:nvPr/>
        </p:nvSpPr>
        <p:spPr>
          <a:xfrm>
            <a:off x="191285" y="233014"/>
            <a:ext cx="666200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dirty="0"/>
              <a:t>3.Construction of DTCH</a:t>
            </a:r>
          </a:p>
          <a:p>
            <a:endParaRPr lang="en-US" altLang="zh-CN" sz="32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3B90A1E-E026-C05D-3DDE-E952097167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6343" y="895547"/>
            <a:ext cx="6104804" cy="5597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6191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3DF5CDB5-04CB-2B9C-32A0-7E5ABCEF046E}"/>
              </a:ext>
            </a:extLst>
          </p:cNvPr>
          <p:cNvSpPr txBox="1"/>
          <p:nvPr/>
        </p:nvSpPr>
        <p:spPr>
          <a:xfrm>
            <a:off x="191285" y="233014"/>
            <a:ext cx="666200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dirty="0"/>
              <a:t>3.Construction of DTCH</a:t>
            </a:r>
          </a:p>
          <a:p>
            <a:endParaRPr lang="en-US" altLang="zh-CN" sz="32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DB10BEB-A1E2-F122-A728-8A5FE7B1C7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208" y="1087261"/>
            <a:ext cx="7429583" cy="5242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60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>
            <a:extLst>
              <a:ext uri="{FF2B5EF4-FFF2-40B4-BE49-F238E27FC236}">
                <a16:creationId xmlns:a16="http://schemas.microsoft.com/office/drawing/2014/main" id="{AAFEBAE7-3A16-0065-FDDA-58DB591F043B}"/>
              </a:ext>
            </a:extLst>
          </p:cNvPr>
          <p:cNvSpPr txBox="1"/>
          <p:nvPr/>
        </p:nvSpPr>
        <p:spPr>
          <a:xfrm>
            <a:off x="8210746" y="1319753"/>
            <a:ext cx="17816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CD405A2-358A-51E8-F8EA-9AAE67D77412}"/>
              </a:ext>
            </a:extLst>
          </p:cNvPr>
          <p:cNvSpPr txBox="1"/>
          <p:nvPr/>
        </p:nvSpPr>
        <p:spPr>
          <a:xfrm>
            <a:off x="191285" y="233014"/>
            <a:ext cx="666200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dirty="0"/>
              <a:t>3.Construction of DTCH</a:t>
            </a:r>
          </a:p>
          <a:p>
            <a:endParaRPr lang="en-US" altLang="zh-CN" sz="3200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BA28D1D0-5DA3-3320-B60B-3441A58D47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9689" y="1063171"/>
            <a:ext cx="6692622" cy="5392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28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74313535-C02F-2227-DCF5-824583346C38}"/>
              </a:ext>
            </a:extLst>
          </p:cNvPr>
          <p:cNvSpPr txBox="1"/>
          <p:nvPr/>
        </p:nvSpPr>
        <p:spPr>
          <a:xfrm>
            <a:off x="179109" y="-168848"/>
            <a:ext cx="5646656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3200" dirty="0"/>
              <a:t>4.System Model</a:t>
            </a:r>
          </a:p>
          <a:p>
            <a:endParaRPr lang="en-US" altLang="zh-CN" sz="3200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5556F199-E020-B5AC-6370-190DA2BD88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8924" y="801222"/>
            <a:ext cx="10072388" cy="5255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4021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74313535-C02F-2227-DCF5-824583346C38}"/>
              </a:ext>
            </a:extLst>
          </p:cNvPr>
          <p:cNvSpPr txBox="1"/>
          <p:nvPr/>
        </p:nvSpPr>
        <p:spPr>
          <a:xfrm>
            <a:off x="179109" y="-168848"/>
            <a:ext cx="5646656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3200" dirty="0"/>
              <a:t>4.System Model</a:t>
            </a:r>
          </a:p>
          <a:p>
            <a:endParaRPr lang="en-US" altLang="zh-CN" sz="3200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1BD36C1-6949-D59E-185B-D1DD35DE96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3531" y="311585"/>
            <a:ext cx="6340979" cy="6546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2633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0C4FC7C6-51D3-491C-B43E-14E32760B6F6}"/>
              </a:ext>
            </a:extLst>
          </p:cNvPr>
          <p:cNvSpPr txBox="1"/>
          <p:nvPr/>
        </p:nvSpPr>
        <p:spPr>
          <a:xfrm>
            <a:off x="122549" y="-200618"/>
            <a:ext cx="666200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3200" dirty="0"/>
              <a:t>5. Performance Analysis</a:t>
            </a:r>
          </a:p>
          <a:p>
            <a:endParaRPr lang="en-US" altLang="zh-CN" sz="32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D10E0A9-1814-FFAB-A88E-8E2F0440E4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90168"/>
            <a:ext cx="12192000" cy="366719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81D9A42-E10B-D9D5-1649-FD228B470C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4999" y="1057957"/>
            <a:ext cx="6662002" cy="1232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6059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F80D044E-3F41-4DA1-9474-608CE7E08D6A}"/>
              </a:ext>
            </a:extLst>
          </p:cNvPr>
          <p:cNvSpPr>
            <a:spLocks noGrp="1"/>
          </p:cNvSpPr>
          <p:nvPr/>
        </p:nvSpPr>
        <p:spPr>
          <a:xfrm>
            <a:off x="1894002" y="398324"/>
            <a:ext cx="7938155" cy="1074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4800" b="1" dirty="0">
                <a:latin typeface="Arial" panose="020B0604020202020204" pitchFamily="34" charset="0"/>
                <a:cs typeface="Arial" panose="020B0604020202020204" pitchFamily="34" charset="0"/>
              </a:rPr>
              <a:t>Contents</a:t>
            </a:r>
            <a:endParaRPr lang="zh-CN" altLang="en-US" sz="4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FD9B19E-D8FA-6B3A-DCB4-D839EDCD608B}"/>
              </a:ext>
            </a:extLst>
          </p:cNvPr>
          <p:cNvSpPr txBox="1"/>
          <p:nvPr/>
        </p:nvSpPr>
        <p:spPr>
          <a:xfrm>
            <a:off x="3537801" y="1307670"/>
            <a:ext cx="7815999" cy="48801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altLang="zh-CN" sz="3200" dirty="0"/>
              <a:t>Preliminaries</a:t>
            </a: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altLang="zh-CN" sz="3200" dirty="0"/>
              <a:t>Dynamic Trust Worthiness</a:t>
            </a: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altLang="zh-CN" sz="3200" dirty="0"/>
              <a:t>Construction of DTCH</a:t>
            </a: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altLang="zh-CN" sz="3200" dirty="0"/>
              <a:t>System Model</a:t>
            </a: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altLang="zh-CN" sz="3200" dirty="0"/>
              <a:t>Performance Analysis</a:t>
            </a:r>
          </a:p>
        </p:txBody>
      </p:sp>
    </p:spTree>
    <p:extLst>
      <p:ext uri="{BB962C8B-B14F-4D97-AF65-F5344CB8AC3E}">
        <p14:creationId xmlns:p14="http://schemas.microsoft.com/office/powerpoint/2010/main" val="16753788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AE618181-3DAB-B0EF-EAAA-D3276AEE30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4285" y="306762"/>
            <a:ext cx="5558823" cy="622129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B103090D-CEBE-DAC5-FF6C-BEBF5C9A831E}"/>
              </a:ext>
            </a:extLst>
          </p:cNvPr>
          <p:cNvSpPr txBox="1"/>
          <p:nvPr/>
        </p:nvSpPr>
        <p:spPr>
          <a:xfrm>
            <a:off x="219566" y="110465"/>
            <a:ext cx="273102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dirty="0"/>
              <a:t>Contribution</a:t>
            </a:r>
          </a:p>
        </p:txBody>
      </p:sp>
    </p:spTree>
    <p:extLst>
      <p:ext uri="{BB962C8B-B14F-4D97-AF65-F5344CB8AC3E}">
        <p14:creationId xmlns:p14="http://schemas.microsoft.com/office/powerpoint/2010/main" val="9222521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5E7C46F4-9605-E351-474F-56A65C745B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068" y="1604060"/>
            <a:ext cx="10441863" cy="3367075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F067F221-DBB4-4D32-ABD1-A2F33DE8F724}"/>
              </a:ext>
            </a:extLst>
          </p:cNvPr>
          <p:cNvSpPr txBox="1"/>
          <p:nvPr/>
        </p:nvSpPr>
        <p:spPr>
          <a:xfrm>
            <a:off x="181858" y="280149"/>
            <a:ext cx="666200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zh-CN" sz="3200" dirty="0"/>
              <a:t>1Preliminaries-Chameleon Hash</a:t>
            </a:r>
          </a:p>
        </p:txBody>
      </p:sp>
    </p:spTree>
    <p:extLst>
      <p:ext uri="{BB962C8B-B14F-4D97-AF65-F5344CB8AC3E}">
        <p14:creationId xmlns:p14="http://schemas.microsoft.com/office/powerpoint/2010/main" val="30460770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02AF6661-431D-E8DD-88FE-A2387D44AB76}"/>
              </a:ext>
            </a:extLst>
          </p:cNvPr>
          <p:cNvSpPr txBox="1"/>
          <p:nvPr/>
        </p:nvSpPr>
        <p:spPr>
          <a:xfrm>
            <a:off x="191285" y="233014"/>
            <a:ext cx="666200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zh-CN" sz="3200" dirty="0"/>
              <a:t>1Preliminaries-Chameleon Hash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6BF01D9-4AD8-F48D-967D-A8E78648DC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3263" y="1263192"/>
            <a:ext cx="8723982" cy="4875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9678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02AF6661-431D-E8DD-88FE-A2387D44AB76}"/>
              </a:ext>
            </a:extLst>
          </p:cNvPr>
          <p:cNvSpPr txBox="1"/>
          <p:nvPr/>
        </p:nvSpPr>
        <p:spPr>
          <a:xfrm>
            <a:off x="191285" y="233014"/>
            <a:ext cx="666200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zh-CN" sz="3200" dirty="0"/>
              <a:t>1Preliminaries-Chameleon Hash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4504F4E-CF82-53FF-F7C9-88E971A85A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653" y="1080842"/>
            <a:ext cx="8357081" cy="4696316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F3A93DDE-5E4B-85E3-3740-E033F0B05B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7653" y="5777158"/>
            <a:ext cx="8427563" cy="886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9776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02AF6661-431D-E8DD-88FE-A2387D44AB76}"/>
              </a:ext>
            </a:extLst>
          </p:cNvPr>
          <p:cNvSpPr txBox="1"/>
          <p:nvPr/>
        </p:nvSpPr>
        <p:spPr>
          <a:xfrm>
            <a:off x="191285" y="233014"/>
            <a:ext cx="666200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zh-CN" sz="3200" dirty="0"/>
              <a:t>2Preliminaries-DPSS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1652DC7-0E52-96F6-988B-682FE550D1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1440" y="1597271"/>
            <a:ext cx="8457533" cy="3160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157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02AF6661-431D-E8DD-88FE-A2387D44AB76}"/>
              </a:ext>
            </a:extLst>
          </p:cNvPr>
          <p:cNvSpPr txBox="1"/>
          <p:nvPr/>
        </p:nvSpPr>
        <p:spPr>
          <a:xfrm>
            <a:off x="191285" y="233014"/>
            <a:ext cx="666200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zh-CN" sz="3200" dirty="0"/>
              <a:t>2Preliminaries-DPSS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F916D68-A457-02B0-04DE-D93726A640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4547" y="993232"/>
            <a:ext cx="7382905" cy="5210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1217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3DF5CDB5-04CB-2B9C-32A0-7E5ABCEF046E}"/>
              </a:ext>
            </a:extLst>
          </p:cNvPr>
          <p:cNvSpPr txBox="1"/>
          <p:nvPr/>
        </p:nvSpPr>
        <p:spPr>
          <a:xfrm>
            <a:off x="191285" y="233014"/>
            <a:ext cx="666200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dirty="0"/>
              <a:t>2. Dynamic Trust Worthiness</a:t>
            </a:r>
          </a:p>
          <a:p>
            <a:endParaRPr lang="en-US" altLang="zh-CN" sz="3200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78AB1B22-0B0F-E241-24C1-0ED5C9965C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9838" y="1094254"/>
            <a:ext cx="8235123" cy="5092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6322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2539</TotalTime>
  <Words>78</Words>
  <Application>Microsoft Office PowerPoint</Application>
  <PresentationFormat>宽屏</PresentationFormat>
  <Paragraphs>25</Paragraphs>
  <Slides>19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4" baseType="lpstr">
      <vt:lpstr>等线</vt:lpstr>
      <vt:lpstr>等线 Light</vt:lpstr>
      <vt:lpstr>微软雅黑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泓力 方</dc:creator>
  <cp:lastModifiedBy>泓力 方</cp:lastModifiedBy>
  <cp:revision>2</cp:revision>
  <dcterms:created xsi:type="dcterms:W3CDTF">2024-04-18T13:14:08Z</dcterms:created>
  <dcterms:modified xsi:type="dcterms:W3CDTF">2024-04-26T03:06:50Z</dcterms:modified>
</cp:coreProperties>
</file>